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17"/>
  </p:notesMasterIdLst>
  <p:sldIdLst>
    <p:sldId id="256" r:id="rId5"/>
    <p:sldId id="257" r:id="rId6"/>
    <p:sldId id="270" r:id="rId7"/>
    <p:sldId id="271" r:id="rId8"/>
    <p:sldId id="264" r:id="rId9"/>
    <p:sldId id="272" r:id="rId10"/>
    <p:sldId id="274" r:id="rId11"/>
    <p:sldId id="263" r:id="rId12"/>
    <p:sldId id="269" r:id="rId13"/>
    <p:sldId id="267" r:id="rId14"/>
    <p:sldId id="273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B80641-5975-4204-8E48-D3A466C59780}" v="8" dt="2023-03-16T12:10:47.119"/>
    <p1510:client id="{89782D14-5F0A-4820-87B0-75D0C53B8F0A}" v="1" dt="2023-03-16T14:35:37.7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33" autoAdjust="0"/>
  </p:normalViewPr>
  <p:slideViewPr>
    <p:cSldViewPr snapToGrid="0">
      <p:cViewPr>
        <p:scale>
          <a:sx n="82" d="100"/>
          <a:sy n="82" d="100"/>
        </p:scale>
        <p:origin x="67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th Yannick Hager" userId="226c1edb-db40-45cf-ad21-c007f27634d2" providerId="ADAL" clId="{1257B760-C73E-42DA-B902-AF0F9FFCCB3B}"/>
    <pc:docChg chg="custSel delSld modSld">
      <pc:chgData name="Keith Yannick Hager" userId="226c1edb-db40-45cf-ad21-c007f27634d2" providerId="ADAL" clId="{1257B760-C73E-42DA-B902-AF0F9FFCCB3B}" dt="2023-03-16T16:48:45.774" v="120" actId="27636"/>
      <pc:docMkLst>
        <pc:docMk/>
      </pc:docMkLst>
      <pc:sldChg chg="modSp mod">
        <pc:chgData name="Keith Yannick Hager" userId="226c1edb-db40-45cf-ad21-c007f27634d2" providerId="ADAL" clId="{1257B760-C73E-42DA-B902-AF0F9FFCCB3B}" dt="2023-03-16T16:43:03.788" v="20" actId="20577"/>
        <pc:sldMkLst>
          <pc:docMk/>
          <pc:sldMk cId="1039840377" sldId="257"/>
        </pc:sldMkLst>
        <pc:spChg chg="mod">
          <ac:chgData name="Keith Yannick Hager" userId="226c1edb-db40-45cf-ad21-c007f27634d2" providerId="ADAL" clId="{1257B760-C73E-42DA-B902-AF0F9FFCCB3B}" dt="2023-03-16T16:43:03.788" v="20" actId="20577"/>
          <ac:spMkLst>
            <pc:docMk/>
            <pc:sldMk cId="1039840377" sldId="257"/>
            <ac:spMk id="3" creationId="{7978F9DB-6FB6-AF54-27CF-464B736CA62A}"/>
          </ac:spMkLst>
        </pc:spChg>
      </pc:sldChg>
      <pc:sldChg chg="del">
        <pc:chgData name="Keith Yannick Hager" userId="226c1edb-db40-45cf-ad21-c007f27634d2" providerId="ADAL" clId="{1257B760-C73E-42DA-B902-AF0F9FFCCB3B}" dt="2023-03-16T16:38:52.548" v="2" actId="47"/>
        <pc:sldMkLst>
          <pc:docMk/>
          <pc:sldMk cId="287009805" sldId="258"/>
        </pc:sldMkLst>
      </pc:sldChg>
      <pc:sldChg chg="del">
        <pc:chgData name="Keith Yannick Hager" userId="226c1edb-db40-45cf-ad21-c007f27634d2" providerId="ADAL" clId="{1257B760-C73E-42DA-B902-AF0F9FFCCB3B}" dt="2023-03-16T16:38:31.389" v="0" actId="47"/>
        <pc:sldMkLst>
          <pc:docMk/>
          <pc:sldMk cId="252653687" sldId="259"/>
        </pc:sldMkLst>
      </pc:sldChg>
      <pc:sldChg chg="del">
        <pc:chgData name="Keith Yannick Hager" userId="226c1edb-db40-45cf-ad21-c007f27634d2" providerId="ADAL" clId="{1257B760-C73E-42DA-B902-AF0F9FFCCB3B}" dt="2023-03-16T16:38:49.249" v="1" actId="47"/>
        <pc:sldMkLst>
          <pc:docMk/>
          <pc:sldMk cId="776298641" sldId="260"/>
        </pc:sldMkLst>
      </pc:sldChg>
      <pc:sldChg chg="modSp mod">
        <pc:chgData name="Keith Yannick Hager" userId="226c1edb-db40-45cf-ad21-c007f27634d2" providerId="ADAL" clId="{1257B760-C73E-42DA-B902-AF0F9FFCCB3B}" dt="2023-03-16T16:45:18.568" v="33" actId="20577"/>
        <pc:sldMkLst>
          <pc:docMk/>
          <pc:sldMk cId="985889594" sldId="270"/>
        </pc:sldMkLst>
        <pc:spChg chg="mod">
          <ac:chgData name="Keith Yannick Hager" userId="226c1edb-db40-45cf-ad21-c007f27634d2" providerId="ADAL" clId="{1257B760-C73E-42DA-B902-AF0F9FFCCB3B}" dt="2023-03-16T16:45:18.568" v="33" actId="20577"/>
          <ac:spMkLst>
            <pc:docMk/>
            <pc:sldMk cId="985889594" sldId="270"/>
            <ac:spMk id="8" creationId="{776CE37C-AA42-78F0-DC35-6CC4ACD285E3}"/>
          </ac:spMkLst>
        </pc:spChg>
      </pc:sldChg>
      <pc:sldChg chg="delSp modSp mod">
        <pc:chgData name="Keith Yannick Hager" userId="226c1edb-db40-45cf-ad21-c007f27634d2" providerId="ADAL" clId="{1257B760-C73E-42DA-B902-AF0F9FFCCB3B}" dt="2023-03-16T16:41:03.097" v="18" actId="1076"/>
        <pc:sldMkLst>
          <pc:docMk/>
          <pc:sldMk cId="2931091080" sldId="272"/>
        </pc:sldMkLst>
        <pc:spChg chg="mod">
          <ac:chgData name="Keith Yannick Hager" userId="226c1edb-db40-45cf-ad21-c007f27634d2" providerId="ADAL" clId="{1257B760-C73E-42DA-B902-AF0F9FFCCB3B}" dt="2023-03-16T16:40:46.270" v="14" actId="20577"/>
          <ac:spMkLst>
            <pc:docMk/>
            <pc:sldMk cId="2931091080" sldId="272"/>
            <ac:spMk id="6" creationId="{9A4B799C-5BAD-1D73-ACB5-7D6E4E18A06E}"/>
          </ac:spMkLst>
        </pc:spChg>
        <pc:picChg chg="del">
          <ac:chgData name="Keith Yannick Hager" userId="226c1edb-db40-45cf-ad21-c007f27634d2" providerId="ADAL" clId="{1257B760-C73E-42DA-B902-AF0F9FFCCB3B}" dt="2023-03-16T16:40:54.525" v="15" actId="478"/>
          <ac:picMkLst>
            <pc:docMk/>
            <pc:sldMk cId="2931091080" sldId="272"/>
            <ac:picMk id="7" creationId="{D421095E-A1EB-5B17-9496-18D07E4A3100}"/>
          </ac:picMkLst>
        </pc:picChg>
        <pc:picChg chg="mod">
          <ac:chgData name="Keith Yannick Hager" userId="226c1edb-db40-45cf-ad21-c007f27634d2" providerId="ADAL" clId="{1257B760-C73E-42DA-B902-AF0F9FFCCB3B}" dt="2023-03-16T16:41:03.097" v="18" actId="1076"/>
          <ac:picMkLst>
            <pc:docMk/>
            <pc:sldMk cId="2931091080" sldId="272"/>
            <ac:picMk id="8" creationId="{E0EF58AD-4565-FE95-6D63-E6C91BC451AD}"/>
          </ac:picMkLst>
        </pc:picChg>
      </pc:sldChg>
      <pc:sldChg chg="modSp mod">
        <pc:chgData name="Keith Yannick Hager" userId="226c1edb-db40-45cf-ad21-c007f27634d2" providerId="ADAL" clId="{1257B760-C73E-42DA-B902-AF0F9FFCCB3B}" dt="2023-03-16T16:48:45.774" v="120" actId="27636"/>
        <pc:sldMkLst>
          <pc:docMk/>
          <pc:sldMk cId="4142045979" sldId="273"/>
        </pc:sldMkLst>
        <pc:spChg chg="mod">
          <ac:chgData name="Keith Yannick Hager" userId="226c1edb-db40-45cf-ad21-c007f27634d2" providerId="ADAL" clId="{1257B760-C73E-42DA-B902-AF0F9FFCCB3B}" dt="2023-03-16T16:48:45.774" v="120" actId="27636"/>
          <ac:spMkLst>
            <pc:docMk/>
            <pc:sldMk cId="4142045979" sldId="273"/>
            <ac:spMk id="3" creationId="{B9AD5585-FB9E-C979-845D-5E66CB7A9DA3}"/>
          </ac:spMkLst>
        </pc:spChg>
        <pc:spChg chg="mod">
          <ac:chgData name="Keith Yannick Hager" userId="226c1edb-db40-45cf-ad21-c007f27634d2" providerId="ADAL" clId="{1257B760-C73E-42DA-B902-AF0F9FFCCB3B}" dt="2023-03-16T16:48:39.435" v="117" actId="14100"/>
          <ac:spMkLst>
            <pc:docMk/>
            <pc:sldMk cId="4142045979" sldId="273"/>
            <ac:spMk id="4" creationId="{97CACE0F-E1EE-D5DA-EACC-1F7F62F46D5F}"/>
          </ac:spMkLst>
        </pc:spChg>
        <pc:spChg chg="mod">
          <ac:chgData name="Keith Yannick Hager" userId="226c1edb-db40-45cf-ad21-c007f27634d2" providerId="ADAL" clId="{1257B760-C73E-42DA-B902-AF0F9FFCCB3B}" dt="2023-03-16T16:48:45.754" v="119" actId="27636"/>
          <ac:spMkLst>
            <pc:docMk/>
            <pc:sldMk cId="4142045979" sldId="273"/>
            <ac:spMk id="5" creationId="{FD32B550-3D39-BB65-99DF-1B3DAE77657A}"/>
          </ac:spMkLst>
        </pc:spChg>
      </pc:sldChg>
    </pc:docChg>
  </pc:docChgLst>
  <pc:docChgLst>
    <pc:chgData name="Keith Yannick Hager" userId="226c1edb-db40-45cf-ad21-c007f27634d2" providerId="ADAL" clId="{5BB80641-5975-4204-8E48-D3A466C59780}"/>
    <pc:docChg chg="undo custSel addSld delSld modSld modMainMaster">
      <pc:chgData name="Keith Yannick Hager" userId="226c1edb-db40-45cf-ad21-c007f27634d2" providerId="ADAL" clId="{5BB80641-5975-4204-8E48-D3A466C59780}" dt="2023-03-16T12:10:47.311" v="31" actId="47"/>
      <pc:docMkLst>
        <pc:docMk/>
      </pc:docMkLst>
      <pc:sldChg chg="modSp">
        <pc:chgData name="Keith Yannick Hager" userId="226c1edb-db40-45cf-ad21-c007f27634d2" providerId="ADAL" clId="{5BB80641-5975-4204-8E48-D3A466C59780}" dt="2023-03-16T12:10:46.479" v="24"/>
        <pc:sldMkLst>
          <pc:docMk/>
          <pc:sldMk cId="2899794702" sldId="256"/>
        </pc:sldMkLst>
        <pc:spChg chg="mod">
          <ac:chgData name="Keith Yannick Hager" userId="226c1edb-db40-45cf-ad21-c007f27634d2" providerId="ADAL" clId="{5BB80641-5975-4204-8E48-D3A466C59780}" dt="2023-03-16T12:10:46.479" v="24"/>
          <ac:spMkLst>
            <pc:docMk/>
            <pc:sldMk cId="2899794702" sldId="256"/>
            <ac:spMk id="2" creationId="{8D3C5769-9FD1-A008-01E1-D3ED3B9C0858}"/>
          </ac:spMkLst>
        </pc:spChg>
      </pc:sldChg>
      <pc:sldChg chg="modSp">
        <pc:chgData name="Keith Yannick Hager" userId="226c1edb-db40-45cf-ad21-c007f27634d2" providerId="ADAL" clId="{5BB80641-5975-4204-8E48-D3A466C59780}" dt="2023-03-16T12:10:46.479" v="24"/>
        <pc:sldMkLst>
          <pc:docMk/>
          <pc:sldMk cId="1039840377" sldId="257"/>
        </pc:sldMkLst>
        <pc:spChg chg="mod">
          <ac:chgData name="Keith Yannick Hager" userId="226c1edb-db40-45cf-ad21-c007f27634d2" providerId="ADAL" clId="{5BB80641-5975-4204-8E48-D3A466C59780}" dt="2023-03-16T12:10:46.479" v="24"/>
          <ac:spMkLst>
            <pc:docMk/>
            <pc:sldMk cId="1039840377" sldId="257"/>
            <ac:spMk id="2" creationId="{450A1DDA-80A9-14F3-5B6C-61E31A81ABCD}"/>
          </ac:spMkLst>
        </pc:spChg>
        <pc:spChg chg="mod">
          <ac:chgData name="Keith Yannick Hager" userId="226c1edb-db40-45cf-ad21-c007f27634d2" providerId="ADAL" clId="{5BB80641-5975-4204-8E48-D3A466C59780}" dt="2023-03-16T12:10:46.479" v="24"/>
          <ac:spMkLst>
            <pc:docMk/>
            <pc:sldMk cId="1039840377" sldId="257"/>
            <ac:spMk id="3" creationId="{7978F9DB-6FB6-AF54-27CF-464B736CA62A}"/>
          </ac:spMkLst>
        </pc:spChg>
      </pc:sldChg>
      <pc:sldChg chg="modSp">
        <pc:chgData name="Keith Yannick Hager" userId="226c1edb-db40-45cf-ad21-c007f27634d2" providerId="ADAL" clId="{5BB80641-5975-4204-8E48-D3A466C59780}" dt="2023-03-16T12:10:46.479" v="24"/>
        <pc:sldMkLst>
          <pc:docMk/>
          <pc:sldMk cId="287009805" sldId="258"/>
        </pc:sldMkLst>
        <pc:spChg chg="mod">
          <ac:chgData name="Keith Yannick Hager" userId="226c1edb-db40-45cf-ad21-c007f27634d2" providerId="ADAL" clId="{5BB80641-5975-4204-8E48-D3A466C59780}" dt="2023-03-16T12:10:46.479" v="24"/>
          <ac:spMkLst>
            <pc:docMk/>
            <pc:sldMk cId="287009805" sldId="258"/>
            <ac:spMk id="2" creationId="{0D45C1B7-E551-944D-3DC5-2885EFCBC534}"/>
          </ac:spMkLst>
        </pc:spChg>
        <pc:spChg chg="mod">
          <ac:chgData name="Keith Yannick Hager" userId="226c1edb-db40-45cf-ad21-c007f27634d2" providerId="ADAL" clId="{5BB80641-5975-4204-8E48-D3A466C59780}" dt="2023-03-16T12:10:46.479" v="24"/>
          <ac:spMkLst>
            <pc:docMk/>
            <pc:sldMk cId="287009805" sldId="258"/>
            <ac:spMk id="3" creationId="{59473EF0-9C58-36F7-D78E-B5E55FF7BC58}"/>
          </ac:spMkLst>
        </pc:spChg>
      </pc:sldChg>
      <pc:sldChg chg="modSp">
        <pc:chgData name="Keith Yannick Hager" userId="226c1edb-db40-45cf-ad21-c007f27634d2" providerId="ADAL" clId="{5BB80641-5975-4204-8E48-D3A466C59780}" dt="2023-03-16T12:10:46.479" v="24"/>
        <pc:sldMkLst>
          <pc:docMk/>
          <pc:sldMk cId="252653687" sldId="259"/>
        </pc:sldMkLst>
        <pc:spChg chg="mod">
          <ac:chgData name="Keith Yannick Hager" userId="226c1edb-db40-45cf-ad21-c007f27634d2" providerId="ADAL" clId="{5BB80641-5975-4204-8E48-D3A466C59780}" dt="2023-03-16T12:10:46.479" v="24"/>
          <ac:spMkLst>
            <pc:docMk/>
            <pc:sldMk cId="252653687" sldId="259"/>
            <ac:spMk id="2" creationId="{93A4760E-DC94-C7FE-C4D3-1582B2A9098A}"/>
          </ac:spMkLst>
        </pc:spChg>
        <pc:spChg chg="mod">
          <ac:chgData name="Keith Yannick Hager" userId="226c1edb-db40-45cf-ad21-c007f27634d2" providerId="ADAL" clId="{5BB80641-5975-4204-8E48-D3A466C59780}" dt="2023-03-16T12:10:46.479" v="24"/>
          <ac:spMkLst>
            <pc:docMk/>
            <pc:sldMk cId="252653687" sldId="259"/>
            <ac:spMk id="3" creationId="{302D0158-F44F-8D02-F9C8-A55FCF0E6C63}"/>
          </ac:spMkLst>
        </pc:spChg>
      </pc:sldChg>
      <pc:sldChg chg="modSp">
        <pc:chgData name="Keith Yannick Hager" userId="226c1edb-db40-45cf-ad21-c007f27634d2" providerId="ADAL" clId="{5BB80641-5975-4204-8E48-D3A466C59780}" dt="2023-03-16T12:10:46.479" v="24"/>
        <pc:sldMkLst>
          <pc:docMk/>
          <pc:sldMk cId="776298641" sldId="260"/>
        </pc:sldMkLst>
        <pc:spChg chg="mod">
          <ac:chgData name="Keith Yannick Hager" userId="226c1edb-db40-45cf-ad21-c007f27634d2" providerId="ADAL" clId="{5BB80641-5975-4204-8E48-D3A466C59780}" dt="2023-03-16T12:10:46.479" v="24"/>
          <ac:spMkLst>
            <pc:docMk/>
            <pc:sldMk cId="776298641" sldId="260"/>
            <ac:spMk id="2" creationId="{20BD94D7-C30A-4912-DE09-C76073F90B95}"/>
          </ac:spMkLst>
        </pc:spChg>
        <pc:spChg chg="mod">
          <ac:chgData name="Keith Yannick Hager" userId="226c1edb-db40-45cf-ad21-c007f27634d2" providerId="ADAL" clId="{5BB80641-5975-4204-8E48-D3A466C59780}" dt="2023-03-16T12:10:46.479" v="24"/>
          <ac:spMkLst>
            <pc:docMk/>
            <pc:sldMk cId="776298641" sldId="260"/>
            <ac:spMk id="3" creationId="{71E7D1B7-2FDA-9345-767D-F55D4ACE0065}"/>
          </ac:spMkLst>
        </pc:spChg>
      </pc:sldChg>
      <pc:sldChg chg="modSp">
        <pc:chgData name="Keith Yannick Hager" userId="226c1edb-db40-45cf-ad21-c007f27634d2" providerId="ADAL" clId="{5BB80641-5975-4204-8E48-D3A466C59780}" dt="2023-03-16T12:10:46.479" v="24"/>
        <pc:sldMkLst>
          <pc:docMk/>
          <pc:sldMk cId="2718144997" sldId="261"/>
        </pc:sldMkLst>
        <pc:spChg chg="mod">
          <ac:chgData name="Keith Yannick Hager" userId="226c1edb-db40-45cf-ad21-c007f27634d2" providerId="ADAL" clId="{5BB80641-5975-4204-8E48-D3A466C59780}" dt="2023-03-16T12:10:46.479" v="24"/>
          <ac:spMkLst>
            <pc:docMk/>
            <pc:sldMk cId="2718144997" sldId="261"/>
            <ac:spMk id="2" creationId="{2BF6DF37-B77D-85C0-0478-A72601014EB4}"/>
          </ac:spMkLst>
        </pc:spChg>
        <pc:spChg chg="mod">
          <ac:chgData name="Keith Yannick Hager" userId="226c1edb-db40-45cf-ad21-c007f27634d2" providerId="ADAL" clId="{5BB80641-5975-4204-8E48-D3A466C59780}" dt="2023-03-16T12:10:46.479" v="24"/>
          <ac:spMkLst>
            <pc:docMk/>
            <pc:sldMk cId="2718144997" sldId="261"/>
            <ac:spMk id="3" creationId="{DD65AD18-CABA-4744-8006-6C9E494459CD}"/>
          </ac:spMkLst>
        </pc:spChg>
      </pc:sldChg>
      <pc:sldChg chg="modSp">
        <pc:chgData name="Keith Yannick Hager" userId="226c1edb-db40-45cf-ad21-c007f27634d2" providerId="ADAL" clId="{5BB80641-5975-4204-8E48-D3A466C59780}" dt="2023-03-16T12:10:46.479" v="24"/>
        <pc:sldMkLst>
          <pc:docMk/>
          <pc:sldMk cId="2774980016" sldId="262"/>
        </pc:sldMkLst>
        <pc:spChg chg="mod">
          <ac:chgData name="Keith Yannick Hager" userId="226c1edb-db40-45cf-ad21-c007f27634d2" providerId="ADAL" clId="{5BB80641-5975-4204-8E48-D3A466C59780}" dt="2023-03-16T12:10:46.479" v="24"/>
          <ac:spMkLst>
            <pc:docMk/>
            <pc:sldMk cId="2774980016" sldId="262"/>
            <ac:spMk id="2" creationId="{8D575A11-5D49-8FF3-72FA-CB50A72DBDE0}"/>
          </ac:spMkLst>
        </pc:spChg>
        <pc:spChg chg="mod">
          <ac:chgData name="Keith Yannick Hager" userId="226c1edb-db40-45cf-ad21-c007f27634d2" providerId="ADAL" clId="{5BB80641-5975-4204-8E48-D3A466C59780}" dt="2023-03-16T12:10:46.479" v="24"/>
          <ac:spMkLst>
            <pc:docMk/>
            <pc:sldMk cId="2774980016" sldId="262"/>
            <ac:spMk id="3" creationId="{B19F3520-BC8B-5076-7FD6-498BBF9B6039}"/>
          </ac:spMkLst>
        </pc:spChg>
      </pc:sldChg>
      <pc:sldChg chg="modSp">
        <pc:chgData name="Keith Yannick Hager" userId="226c1edb-db40-45cf-ad21-c007f27634d2" providerId="ADAL" clId="{5BB80641-5975-4204-8E48-D3A466C59780}" dt="2023-03-16T12:10:46.479" v="24"/>
        <pc:sldMkLst>
          <pc:docMk/>
          <pc:sldMk cId="2913893642" sldId="263"/>
        </pc:sldMkLst>
        <pc:spChg chg="mod">
          <ac:chgData name="Keith Yannick Hager" userId="226c1edb-db40-45cf-ad21-c007f27634d2" providerId="ADAL" clId="{5BB80641-5975-4204-8E48-D3A466C59780}" dt="2023-03-16T12:10:46.479" v="24"/>
          <ac:spMkLst>
            <pc:docMk/>
            <pc:sldMk cId="2913893642" sldId="263"/>
            <ac:spMk id="2" creationId="{E27DBAA1-E09D-DDC9-ECE2-1F3C5E0D0A9A}"/>
          </ac:spMkLst>
        </pc:spChg>
        <pc:spChg chg="mod">
          <ac:chgData name="Keith Yannick Hager" userId="226c1edb-db40-45cf-ad21-c007f27634d2" providerId="ADAL" clId="{5BB80641-5975-4204-8E48-D3A466C59780}" dt="2023-03-16T12:10:46.479" v="24"/>
          <ac:spMkLst>
            <pc:docMk/>
            <pc:sldMk cId="2913893642" sldId="263"/>
            <ac:spMk id="3" creationId="{22E6DA50-B872-0CB2-4E7D-38C71D07E5BE}"/>
          </ac:spMkLst>
        </pc:spChg>
      </pc:sldChg>
      <pc:sldChg chg="modSp">
        <pc:chgData name="Keith Yannick Hager" userId="226c1edb-db40-45cf-ad21-c007f27634d2" providerId="ADAL" clId="{5BB80641-5975-4204-8E48-D3A466C59780}" dt="2023-03-16T12:10:46.479" v="24"/>
        <pc:sldMkLst>
          <pc:docMk/>
          <pc:sldMk cId="1918142468" sldId="264"/>
        </pc:sldMkLst>
        <pc:spChg chg="mod">
          <ac:chgData name="Keith Yannick Hager" userId="226c1edb-db40-45cf-ad21-c007f27634d2" providerId="ADAL" clId="{5BB80641-5975-4204-8E48-D3A466C59780}" dt="2023-03-16T12:10:46.479" v="24"/>
          <ac:spMkLst>
            <pc:docMk/>
            <pc:sldMk cId="1918142468" sldId="264"/>
            <ac:spMk id="2" creationId="{8FED276A-3A5E-314F-C2B0-36AB1D1DBBD9}"/>
          </ac:spMkLst>
        </pc:spChg>
        <pc:spChg chg="mod">
          <ac:chgData name="Keith Yannick Hager" userId="226c1edb-db40-45cf-ad21-c007f27634d2" providerId="ADAL" clId="{5BB80641-5975-4204-8E48-D3A466C59780}" dt="2023-03-16T12:10:46.479" v="24"/>
          <ac:spMkLst>
            <pc:docMk/>
            <pc:sldMk cId="1918142468" sldId="264"/>
            <ac:spMk id="3" creationId="{E85752A1-B2C8-D144-481D-E66030072853}"/>
          </ac:spMkLst>
        </pc:spChg>
      </pc:sldChg>
      <pc:sldChg chg="add del">
        <pc:chgData name="Keith Yannick Hager" userId="226c1edb-db40-45cf-ad21-c007f27634d2" providerId="ADAL" clId="{5BB80641-5975-4204-8E48-D3A466C59780}" dt="2023-03-16T12:10:47.311" v="31" actId="47"/>
        <pc:sldMkLst>
          <pc:docMk/>
          <pc:sldMk cId="3858324590" sldId="265"/>
        </pc:sldMkLst>
      </pc:sldChg>
      <pc:sldChg chg="modSp">
        <pc:chgData name="Keith Yannick Hager" userId="226c1edb-db40-45cf-ad21-c007f27634d2" providerId="ADAL" clId="{5BB80641-5975-4204-8E48-D3A466C59780}" dt="2023-03-16T12:10:46.479" v="24"/>
        <pc:sldMkLst>
          <pc:docMk/>
          <pc:sldMk cId="10857323" sldId="266"/>
        </pc:sldMkLst>
        <pc:spChg chg="mod">
          <ac:chgData name="Keith Yannick Hager" userId="226c1edb-db40-45cf-ad21-c007f27634d2" providerId="ADAL" clId="{5BB80641-5975-4204-8E48-D3A466C59780}" dt="2023-03-16T12:10:46.479" v="24"/>
          <ac:spMkLst>
            <pc:docMk/>
            <pc:sldMk cId="10857323" sldId="266"/>
            <ac:spMk id="2" creationId="{74874896-F643-9198-826E-E7240A51B5A2}"/>
          </ac:spMkLst>
        </pc:spChg>
        <pc:spChg chg="mod">
          <ac:chgData name="Keith Yannick Hager" userId="226c1edb-db40-45cf-ad21-c007f27634d2" providerId="ADAL" clId="{5BB80641-5975-4204-8E48-D3A466C59780}" dt="2023-03-16T12:10:46.479" v="24"/>
          <ac:spMkLst>
            <pc:docMk/>
            <pc:sldMk cId="10857323" sldId="266"/>
            <ac:spMk id="3" creationId="{DDE8BFFF-AC1B-E289-0053-294BBD142C2D}"/>
          </ac:spMkLst>
        </pc:spChg>
      </pc:sldChg>
      <pc:sldChg chg="modSp">
        <pc:chgData name="Keith Yannick Hager" userId="226c1edb-db40-45cf-ad21-c007f27634d2" providerId="ADAL" clId="{5BB80641-5975-4204-8E48-D3A466C59780}" dt="2023-03-16T12:10:46.479" v="24"/>
        <pc:sldMkLst>
          <pc:docMk/>
          <pc:sldMk cId="845277963" sldId="267"/>
        </pc:sldMkLst>
        <pc:spChg chg="mod">
          <ac:chgData name="Keith Yannick Hager" userId="226c1edb-db40-45cf-ad21-c007f27634d2" providerId="ADAL" clId="{5BB80641-5975-4204-8E48-D3A466C59780}" dt="2023-03-16T12:10:46.479" v="24"/>
          <ac:spMkLst>
            <pc:docMk/>
            <pc:sldMk cId="845277963" sldId="267"/>
            <ac:spMk id="2" creationId="{6EADF307-0840-B93A-B073-B1E291F6C720}"/>
          </ac:spMkLst>
        </pc:spChg>
        <pc:spChg chg="mod">
          <ac:chgData name="Keith Yannick Hager" userId="226c1edb-db40-45cf-ad21-c007f27634d2" providerId="ADAL" clId="{5BB80641-5975-4204-8E48-D3A466C59780}" dt="2023-03-16T12:10:46.479" v="24"/>
          <ac:spMkLst>
            <pc:docMk/>
            <pc:sldMk cId="845277963" sldId="267"/>
            <ac:spMk id="3" creationId="{E011E607-F82B-1F78-7BE3-DD148565419B}"/>
          </ac:spMkLst>
        </pc:spChg>
      </pc:sldChg>
      <pc:sldChg chg="modSp new del mod">
        <pc:chgData name="Keith Yannick Hager" userId="226c1edb-db40-45cf-ad21-c007f27634d2" providerId="ADAL" clId="{5BB80641-5975-4204-8E48-D3A466C59780}" dt="2023-03-16T12:06:52.949" v="4" actId="680"/>
        <pc:sldMkLst>
          <pc:docMk/>
          <pc:sldMk cId="887393046" sldId="268"/>
        </pc:sldMkLst>
        <pc:spChg chg="mod">
          <ac:chgData name="Keith Yannick Hager" userId="226c1edb-db40-45cf-ad21-c007f27634d2" providerId="ADAL" clId="{5BB80641-5975-4204-8E48-D3A466C59780}" dt="2023-03-16T12:06:51.761" v="3"/>
          <ac:spMkLst>
            <pc:docMk/>
            <pc:sldMk cId="887393046" sldId="268"/>
            <ac:spMk id="3" creationId="{68F15BE5-A3D2-A9DB-8D1C-DF4C1CA949DC}"/>
          </ac:spMkLst>
        </pc:spChg>
      </pc:sldChg>
      <pc:sldChg chg="modSp new del mod">
        <pc:chgData name="Keith Yannick Hager" userId="226c1edb-db40-45cf-ad21-c007f27634d2" providerId="ADAL" clId="{5BB80641-5975-4204-8E48-D3A466C59780}" dt="2023-03-16T12:10:47.288" v="30" actId="680"/>
        <pc:sldMkLst>
          <pc:docMk/>
          <pc:sldMk cId="3953966588" sldId="268"/>
        </pc:sldMkLst>
        <pc:spChg chg="mod">
          <ac:chgData name="Keith Yannick Hager" userId="226c1edb-db40-45cf-ad21-c007f27634d2" providerId="ADAL" clId="{5BB80641-5975-4204-8E48-D3A466C59780}" dt="2023-03-16T12:10:47.122" v="26"/>
          <ac:spMkLst>
            <pc:docMk/>
            <pc:sldMk cId="3953966588" sldId="268"/>
            <ac:spMk id="2" creationId="{13E0582E-CE0E-FD63-CDB6-2A2ED017A794}"/>
          </ac:spMkLst>
        </pc:spChg>
        <pc:spChg chg="mod">
          <ac:chgData name="Keith Yannick Hager" userId="226c1edb-db40-45cf-ad21-c007f27634d2" providerId="ADAL" clId="{5BB80641-5975-4204-8E48-D3A466C59780}" dt="2023-03-16T12:10:47.269" v="28"/>
          <ac:spMkLst>
            <pc:docMk/>
            <pc:sldMk cId="3953966588" sldId="268"/>
            <ac:spMk id="3" creationId="{91AF6365-AD6B-AAE0-447F-691B847AEA54}"/>
          </ac:spMkLst>
        </pc:spChg>
        <pc:spChg chg="mod">
          <ac:chgData name="Keith Yannick Hager" userId="226c1edb-db40-45cf-ad21-c007f27634d2" providerId="ADAL" clId="{5BB80641-5975-4204-8E48-D3A466C59780}" dt="2023-03-16T12:10:47.269" v="29"/>
          <ac:spMkLst>
            <pc:docMk/>
            <pc:sldMk cId="3953966588" sldId="268"/>
            <ac:spMk id="4" creationId="{C55E5DA2-78B2-68C1-2581-6038BFCF1D68}"/>
          </ac:spMkLst>
        </pc:spChg>
        <pc:spChg chg="mod">
          <ac:chgData name="Keith Yannick Hager" userId="226c1edb-db40-45cf-ad21-c007f27634d2" providerId="ADAL" clId="{5BB80641-5975-4204-8E48-D3A466C59780}" dt="2023-03-16T12:10:46.479" v="24"/>
          <ac:spMkLst>
            <pc:docMk/>
            <pc:sldMk cId="3953966588" sldId="268"/>
            <ac:spMk id="5" creationId="{BADFC9AB-9E9A-43F8-8D5D-2D61CB4A26EE}"/>
          </ac:spMkLst>
        </pc:spChg>
        <pc:spChg chg="mod">
          <ac:chgData name="Keith Yannick Hager" userId="226c1edb-db40-45cf-ad21-c007f27634d2" providerId="ADAL" clId="{5BB80641-5975-4204-8E48-D3A466C59780}" dt="2023-03-16T12:10:46.479" v="24"/>
          <ac:spMkLst>
            <pc:docMk/>
            <pc:sldMk cId="3953966588" sldId="268"/>
            <ac:spMk id="6" creationId="{AFA8A62A-18E2-9A08-F717-0D65919BBD1E}"/>
          </ac:spMkLst>
        </pc:spChg>
      </pc:sldChg>
      <pc:sldMasterChg chg="modSp">
        <pc:chgData name="Keith Yannick Hager" userId="226c1edb-db40-45cf-ad21-c007f27634d2" providerId="ADAL" clId="{5BB80641-5975-4204-8E48-D3A466C59780}" dt="2023-03-16T12:08:26.749" v="17" actId="2711"/>
        <pc:sldMasterMkLst>
          <pc:docMk/>
          <pc:sldMasterMk cId="3312862519" sldId="2147483648"/>
        </pc:sldMasterMkLst>
        <pc:spChg chg="mod">
          <ac:chgData name="Keith Yannick Hager" userId="226c1edb-db40-45cf-ad21-c007f27634d2" providerId="ADAL" clId="{5BB80641-5975-4204-8E48-D3A466C59780}" dt="2023-03-16T12:08:26.749" v="17" actId="2711"/>
          <ac:spMkLst>
            <pc:docMk/>
            <pc:sldMasterMk cId="3312862519" sldId="2147483648"/>
            <ac:spMk id="2" creationId="{B5066C4D-2034-EDB9-337F-4C36759C6281}"/>
          </ac:spMkLst>
        </pc:spChg>
        <pc:spChg chg="mod">
          <ac:chgData name="Keith Yannick Hager" userId="226c1edb-db40-45cf-ad21-c007f27634d2" providerId="ADAL" clId="{5BB80641-5975-4204-8E48-D3A466C59780}" dt="2023-03-16T12:08:20.640" v="16" actId="2711"/>
          <ac:spMkLst>
            <pc:docMk/>
            <pc:sldMasterMk cId="3312862519" sldId="2147483648"/>
            <ac:spMk id="3" creationId="{5078DB81-CE32-4AA4-EFF1-7A6D1A7E0365}"/>
          </ac:spMkLst>
        </pc:spChg>
      </pc:sldMasterChg>
    </pc:docChg>
  </pc:docChgLst>
  <pc:docChgLst>
    <pc:chgData name="Keith Yannick Hager" userId="S::keith.hager@ict.csbe.ch::226c1edb-db40-45cf-ad21-c007f27634d2" providerId="AD" clId="Web-{89782D14-5F0A-4820-87B0-75D0C53B8F0A}"/>
    <pc:docChg chg="modSld">
      <pc:chgData name="Keith Yannick Hager" userId="S::keith.hager@ict.csbe.ch::226c1edb-db40-45cf-ad21-c007f27634d2" providerId="AD" clId="Web-{89782D14-5F0A-4820-87B0-75D0C53B8F0A}" dt="2023-03-16T14:35:37.753" v="0" actId="1076"/>
      <pc:docMkLst>
        <pc:docMk/>
      </pc:docMkLst>
      <pc:sldChg chg="modSp">
        <pc:chgData name="Keith Yannick Hager" userId="S::keith.hager@ict.csbe.ch::226c1edb-db40-45cf-ad21-c007f27634d2" providerId="AD" clId="Web-{89782D14-5F0A-4820-87B0-75D0C53B8F0A}" dt="2023-03-16T14:35:37.753" v="0" actId="1076"/>
        <pc:sldMkLst>
          <pc:docMk/>
          <pc:sldMk cId="845277963" sldId="267"/>
        </pc:sldMkLst>
        <pc:picChg chg="mod">
          <ac:chgData name="Keith Yannick Hager" userId="S::keith.hager@ict.csbe.ch::226c1edb-db40-45cf-ad21-c007f27634d2" providerId="AD" clId="Web-{89782D14-5F0A-4820-87B0-75D0C53B8F0A}" dt="2023-03-16T14:35:37.753" v="0" actId="1076"/>
          <ac:picMkLst>
            <pc:docMk/>
            <pc:sldMk cId="845277963" sldId="267"/>
            <ac:picMk id="8" creationId="{565BBDF7-B232-A6DF-6734-1F64F40C5AC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D75A8-B671-41E9-B1C6-06516B9B3F23}" type="datetimeFigureOut">
              <a:rPr lang="de-CH" smtClean="0"/>
              <a:t>16.03.2023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ABC64-F45F-4E15-B291-192704EE7AC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8516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4854081-E229-4656-BD49-FAA2BEF04A5B}" type="datetimeFigureOut">
              <a:rPr lang="de-DE" smtClean="0"/>
              <a:t>16.03.2023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06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4081-E229-4656-BD49-FAA2BEF04A5B}" type="datetimeFigureOut">
              <a:rPr lang="de-DE" smtClean="0"/>
              <a:t>16.03.2023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7073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4081-E229-4656-BD49-FAA2BEF04A5B}" type="datetimeFigureOut">
              <a:rPr lang="de-DE" smtClean="0"/>
              <a:t>16.03.2023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6786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4081-E229-4656-BD49-FAA2BEF04A5B}" type="datetimeFigureOut">
              <a:rPr lang="de-DE" smtClean="0"/>
              <a:t>16.03.2023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9585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4081-E229-4656-BD49-FAA2BEF04A5B}" type="datetimeFigureOut">
              <a:rPr lang="de-DE" smtClean="0"/>
              <a:t>16.03.2023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4981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4081-E229-4656-BD49-FAA2BEF04A5B}" type="datetimeFigureOut">
              <a:rPr lang="de-DE" smtClean="0"/>
              <a:t>16.03.2023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574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4081-E229-4656-BD49-FAA2BEF04A5B}" type="datetimeFigureOut">
              <a:rPr lang="de-DE" smtClean="0"/>
              <a:t>16.03.2023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7483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4081-E229-4656-BD49-FAA2BEF04A5B}" type="datetimeFigureOut">
              <a:rPr lang="de-DE" smtClean="0"/>
              <a:t>16.03.2023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906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4081-E229-4656-BD49-FAA2BEF04A5B}" type="datetimeFigureOut">
              <a:rPr lang="de-DE" smtClean="0"/>
              <a:t>16.03.2023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1490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4081-E229-4656-BD49-FAA2BEF04A5B}" type="datetimeFigureOut">
              <a:rPr lang="de-DE" smtClean="0"/>
              <a:t>16.03.2023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4793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4081-E229-4656-BD49-FAA2BEF04A5B}" type="datetimeFigureOut">
              <a:rPr lang="de-DE" smtClean="0"/>
              <a:t>16.03.2023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60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4081-E229-4656-BD49-FAA2BEF04A5B}" type="datetimeFigureOut">
              <a:rPr lang="de-DE" smtClean="0"/>
              <a:t>16.03.2023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991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2249486"/>
            <a:ext cx="4878392" cy="365125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2767011"/>
            <a:ext cx="4878391" cy="30241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9018" y="2249485"/>
            <a:ext cx="4878392" cy="365125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67009"/>
            <a:ext cx="4875210" cy="302419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4854081-E229-4656-BD49-FAA2BEF04A5B}" type="datetimeFigureOut">
              <a:rPr lang="de-DE" smtClean="0"/>
              <a:pPr/>
              <a:t>16.03.2023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E97006E-B466-4623-86D8-0F9758FB050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2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4081-E229-4656-BD49-FAA2BEF04A5B}" type="datetimeFigureOut">
              <a:rPr lang="de-DE" smtClean="0"/>
              <a:t>16.03.2023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4864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4081-E229-4656-BD49-FAA2BEF04A5B}" type="datetimeFigureOut">
              <a:rPr lang="de-DE" smtClean="0"/>
              <a:t>16.03.2023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231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4081-E229-4656-BD49-FAA2BEF04A5B}" type="datetimeFigureOut">
              <a:rPr lang="de-DE" smtClean="0"/>
              <a:t>16.03.2023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920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4081-E229-4656-BD49-FAA2BEF04A5B}" type="datetimeFigureOut">
              <a:rPr lang="de-DE" smtClean="0"/>
              <a:t>16.03.2023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7006E-B466-4623-86D8-0F9758FB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47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4854081-E229-4656-BD49-FAA2BEF04A5B}" type="datetimeFigureOut">
              <a:rPr lang="de-DE" smtClean="0"/>
              <a:pPr/>
              <a:t>16.03.2023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E97006E-B466-4623-86D8-0F9758FB050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5130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C5769-9FD1-A008-01E1-D3ED3B9C08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Sci-fi</a:t>
            </a:r>
          </a:p>
        </p:txBody>
      </p:sp>
    </p:spTree>
    <p:extLst>
      <p:ext uri="{BB962C8B-B14F-4D97-AF65-F5344CB8AC3E}">
        <p14:creationId xmlns:p14="http://schemas.microsoft.com/office/powerpoint/2010/main" val="289979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ADF307-0840-B93A-B073-B1E291F6C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7087"/>
            <a:ext cx="9905998" cy="498660"/>
          </a:xfrm>
        </p:spPr>
        <p:txBody>
          <a:bodyPr>
            <a:normAutofit fontScale="90000"/>
          </a:bodyPr>
          <a:lstStyle/>
          <a:p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 wars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ADAFAE9-0872-8373-DC18-8FA8473AF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94226"/>
            <a:ext cx="10515600" cy="4709110"/>
          </a:xfrm>
        </p:spPr>
        <p:txBody>
          <a:bodyPr>
            <a:normAutofit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Imperien</a:t>
            </a:r>
          </a:p>
          <a:p>
            <a:pPr marL="457200" lvl="1" indent="0">
              <a:buNone/>
            </a:pP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Palpatine</a:t>
            </a:r>
          </a:p>
          <a:p>
            <a:pPr lvl="1"/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Klonkriege</a:t>
            </a:r>
          </a:p>
          <a:p>
            <a:pPr lvl="1"/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Auslöschungs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Versklavungs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Doktrin</a:t>
            </a:r>
          </a:p>
          <a:p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0CF91FB-9653-F9C8-C17D-D22BC51E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975" y="3685908"/>
            <a:ext cx="1269723" cy="1269723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ECCD5F5-2751-A054-E5EB-5A3974CB1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221" y="3685907"/>
            <a:ext cx="1101069" cy="1269723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D5971227-DB97-CC67-2F39-6ECF3F01C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813" y="3685907"/>
            <a:ext cx="1269723" cy="1269723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65BBDF7-B232-A6DF-6734-1F64F40C5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673" y="4665181"/>
            <a:ext cx="1509401" cy="21358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3183D6-5522-A0BD-C795-999899538AD5}"/>
              </a:ext>
            </a:extLst>
          </p:cNvPr>
          <p:cNvSpPr txBox="1"/>
          <p:nvPr/>
        </p:nvSpPr>
        <p:spPr>
          <a:xfrm>
            <a:off x="1347537" y="3246698"/>
            <a:ext cx="258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Galaktisches Imperium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5607C2-415D-E653-C14C-8A6EF2EE75BE}"/>
              </a:ext>
            </a:extLst>
          </p:cNvPr>
          <p:cNvSpPr txBox="1"/>
          <p:nvPr/>
        </p:nvSpPr>
        <p:spPr>
          <a:xfrm>
            <a:off x="4146455" y="3231472"/>
            <a:ext cx="258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Erste Ordnung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E227D3-E020-114E-5534-F8B7955726D2}"/>
              </a:ext>
            </a:extLst>
          </p:cNvPr>
          <p:cNvSpPr txBox="1"/>
          <p:nvPr/>
        </p:nvSpPr>
        <p:spPr>
          <a:xfrm>
            <a:off x="6945374" y="3231472"/>
            <a:ext cx="258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Letzte Ordnung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F4DF9485-9930-CDC8-F2AC-DD92D34AE159}"/>
              </a:ext>
            </a:extLst>
          </p:cNvPr>
          <p:cNvSpPr txBox="1">
            <a:spLocks/>
          </p:cNvSpPr>
          <p:nvPr/>
        </p:nvSpPr>
        <p:spPr>
          <a:xfrm>
            <a:off x="1141411" y="619126"/>
            <a:ext cx="9906000" cy="1477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de-DE"/>
              <a:t>Trotz der unzähligen Bedrohungen des Sci-fi’s, ist der Mensch die Grösste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5277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551E3F-09D3-FF73-4CBF-12A835C5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Trotz der unzähligen Bedrohungen des </a:t>
            </a:r>
            <a:r>
              <a:rPr lang="de-DE" dirty="0" err="1"/>
              <a:t>Sci-fi’s</a:t>
            </a:r>
            <a:r>
              <a:rPr lang="de-DE" dirty="0"/>
              <a:t>, ist der Mensch die </a:t>
            </a:r>
            <a:r>
              <a:rPr lang="de-DE" dirty="0" err="1"/>
              <a:t>Grösste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AD5585-FB9E-C979-845D-5E66CB7A9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490" y="2249486"/>
            <a:ext cx="5413313" cy="365125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Mensch selber als Feind in Stargate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CACE0F-E1EE-D5DA-EACC-1F7F62F46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176" y="2767010"/>
            <a:ext cx="5478625" cy="4090989"/>
          </a:xfrm>
        </p:spPr>
        <p:txBody>
          <a:bodyPr/>
          <a:lstStyle/>
          <a:p>
            <a:r>
              <a:rPr lang="de-CH" dirty="0"/>
              <a:t>Aliens waren die  Herren</a:t>
            </a:r>
          </a:p>
          <a:p>
            <a:r>
              <a:rPr lang="de-CH" dirty="0"/>
              <a:t>Alien wurde gleich wie der Mensch.</a:t>
            </a:r>
          </a:p>
          <a:p>
            <a:r>
              <a:rPr lang="de-CH" dirty="0"/>
              <a:t>Als die mächtigsten Alien feinde verschwanden, wurde Mensch gegen Mensch wieder der Zentrum des Konflikt</a:t>
            </a:r>
          </a:p>
          <a:p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D32B550-3D39-BB65-99DF-1B3DAE7765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/>
              <a:t>Alien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26EA4-8085-D095-C437-8AE38AB1EAF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Verrat</a:t>
            </a:r>
          </a:p>
          <a:p>
            <a:r>
              <a:rPr lang="de-CH" dirty="0"/>
              <a:t>Weyland-</a:t>
            </a:r>
            <a:r>
              <a:rPr lang="de-CH" dirty="0" err="1"/>
              <a:t>Yutani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2045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F6DF37-B77D-85C0-0478-A72601014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Fragerunde &amp; Bemerkungen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65AD18-CABA-4744-8006-6C9E49445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8144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0A1DDA-80A9-14F3-5B6C-61E31A81A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 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8F9DB-6FB6-AF54-27CF-464B736CA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Gruppenthemen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Unterthemen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Hypothesen + dazu Unterthemen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Fragenrunde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Ende</a:t>
            </a:r>
          </a:p>
        </p:txBody>
      </p:sp>
    </p:spTree>
    <p:extLst>
      <p:ext uri="{BB962C8B-B14F-4D97-AF65-F5344CB8AC3E}">
        <p14:creationId xmlns:p14="http://schemas.microsoft.com/office/powerpoint/2010/main" val="103984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C0D49B-3DE1-3FD4-A931-3372A7500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133" y="128845"/>
            <a:ext cx="3647732" cy="1325563"/>
          </a:xfrm>
        </p:spPr>
        <p:txBody>
          <a:bodyPr/>
          <a:lstStyle/>
          <a:p>
            <a:pPr algn="ctr"/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Gruppenthema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A789A2-28B5-6A83-0191-572F338FD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4871"/>
            <a:ext cx="4328160" cy="3907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Wieso 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93E8604-4CE6-8B8E-DA7C-5D9CD43E40E1}"/>
              </a:ext>
            </a:extLst>
          </p:cNvPr>
          <p:cNvSpPr txBox="1">
            <a:spLocks/>
          </p:cNvSpPr>
          <p:nvPr/>
        </p:nvSpPr>
        <p:spPr>
          <a:xfrm>
            <a:off x="7025642" y="2844871"/>
            <a:ext cx="4328160" cy="390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Wozu </a:t>
            </a:r>
          </a:p>
          <a:p>
            <a:pPr algn="ctr"/>
            <a:endParaRPr lang="de-D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de-D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de-D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58EA3CB-197E-FF7F-8BE5-EB41718C3FF8}"/>
              </a:ext>
            </a:extLst>
          </p:cNvPr>
          <p:cNvSpPr txBox="1">
            <a:spLocks/>
          </p:cNvSpPr>
          <p:nvPr/>
        </p:nvSpPr>
        <p:spPr>
          <a:xfrm>
            <a:off x="4504112" y="791627"/>
            <a:ext cx="31837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Sci-fi</a:t>
            </a:r>
            <a:endParaRPr lang="de-DE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776CE37C-AA42-78F0-DC35-6CC4ACD285E3}"/>
              </a:ext>
            </a:extLst>
          </p:cNvPr>
          <p:cNvSpPr txBox="1">
            <a:spLocks/>
          </p:cNvSpPr>
          <p:nvPr/>
        </p:nvSpPr>
        <p:spPr>
          <a:xfrm>
            <a:off x="7406642" y="3622430"/>
            <a:ext cx="3566159" cy="2479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 Visionen der Zukunft des Autors zu analysieren</a:t>
            </a:r>
          </a:p>
          <a:p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Ideen und Konzepte Durcharbeiten die in Sci-fi filme vertreten sind </a:t>
            </a:r>
          </a:p>
          <a:p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A17C61B-AB8D-30C0-0D93-1FC9ACBCF15C}"/>
              </a:ext>
            </a:extLst>
          </p:cNvPr>
          <p:cNvSpPr txBox="1">
            <a:spLocks/>
          </p:cNvSpPr>
          <p:nvPr/>
        </p:nvSpPr>
        <p:spPr>
          <a:xfrm>
            <a:off x="1219200" y="3622430"/>
            <a:ext cx="3566159" cy="2479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Ein geteilte Interesse in Sci-fi so wie deren Welten</a:t>
            </a:r>
          </a:p>
          <a:p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 haben schon Kenntnisse in diesen Gewissen Thema</a:t>
            </a:r>
          </a:p>
          <a:p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Sci-fi beinhaltet meist tiefere Themen</a:t>
            </a:r>
          </a:p>
          <a:p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88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CC8C-53C2-DB6C-0E6B-7AF4B5480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Unterthemen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704322-0FC4-D76D-A1E7-AC20EDBB597F}"/>
              </a:ext>
            </a:extLst>
          </p:cNvPr>
          <p:cNvSpPr txBox="1"/>
          <p:nvPr/>
        </p:nvSpPr>
        <p:spPr>
          <a:xfrm>
            <a:off x="838199" y="2126580"/>
            <a:ext cx="213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Alien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2A1C91-8CC1-9F8C-471B-C2982C878531}"/>
              </a:ext>
            </a:extLst>
          </p:cNvPr>
          <p:cNvSpPr txBox="1"/>
          <p:nvPr/>
        </p:nvSpPr>
        <p:spPr>
          <a:xfrm>
            <a:off x="5029199" y="2126580"/>
            <a:ext cx="213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Stargate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6312A-56A7-4D5A-A0EC-AD5AB0052553}"/>
              </a:ext>
            </a:extLst>
          </p:cNvPr>
          <p:cNvSpPr txBox="1"/>
          <p:nvPr/>
        </p:nvSpPr>
        <p:spPr>
          <a:xfrm>
            <a:off x="9220199" y="2126580"/>
            <a:ext cx="213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Star Wars</a:t>
            </a:r>
          </a:p>
        </p:txBody>
      </p:sp>
      <p:pic>
        <p:nvPicPr>
          <p:cNvPr id="10" name="Picture 9" descr="A planet with rings around it&#10;&#10;Description automatically generated with low confidence">
            <a:extLst>
              <a:ext uri="{FF2B5EF4-FFF2-40B4-BE49-F238E27FC236}">
                <a16:creationId xmlns:a16="http://schemas.microsoft.com/office/drawing/2014/main" id="{8EDD073F-393F-0D3D-6E18-3710693C3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16" y="2930575"/>
            <a:ext cx="2102884" cy="16823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39DC57D4-F951-F241-9454-1FFE133732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8" r="11512"/>
          <a:stretch/>
        </p:blipFill>
        <p:spPr>
          <a:xfrm>
            <a:off x="4842154" y="2930575"/>
            <a:ext cx="2507690" cy="1803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EC59D809-CABB-981B-A41B-A529234659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 r="8611"/>
          <a:stretch/>
        </p:blipFill>
        <p:spPr>
          <a:xfrm>
            <a:off x="9074566" y="3015480"/>
            <a:ext cx="2424866" cy="17186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810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D276A-3A5E-314F-C2B0-36AB1D1DB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Sci-fi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bereitet die Menschen auf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Ausserirdischen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Kontakt vor - Alien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5752A1-B2C8-D144-481D-E66030072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Alien Analyse</a:t>
            </a:r>
          </a:p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Kolonie</a:t>
            </a:r>
          </a:p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Zähmen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D42AE7-7A18-8D4E-7029-C8ED147F4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382" y="2598210"/>
            <a:ext cx="4855029" cy="364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142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53EE60-567D-126A-DDB9-B50C5321A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Sci-fi</a:t>
            </a:r>
            <a:r>
              <a:rPr lang="de-DE" dirty="0"/>
              <a:t> bereitet die Menschen auf </a:t>
            </a:r>
            <a:r>
              <a:rPr lang="de-DE" dirty="0" err="1"/>
              <a:t>Ausserirdischen</a:t>
            </a:r>
            <a:r>
              <a:rPr lang="de-DE" dirty="0"/>
              <a:t> Kontakt vor 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E89DF5-FD7F-541A-0099-A5F28CC9D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CH" dirty="0"/>
              <a:t>Stargate und die Aliens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ACECE3C-AE5E-2A96-3A4E-415CB4E5A5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Ausserirdische</a:t>
            </a:r>
            <a:r>
              <a:rPr lang="de-DE" dirty="0"/>
              <a:t> sind seit unseren Anfängen präsent und haben die Menschen ebenso beeinflusst wie die Menschen sie beeinflusst haben.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479FA4-9528-A5E0-662B-0CAFAAD2C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CH" dirty="0"/>
              <a:t>Star Wars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A4B799C-5BAD-1D73-ACB5-7D6E4E18A0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CH" dirty="0" err="1"/>
              <a:t>Yuuzhan</a:t>
            </a:r>
            <a:r>
              <a:rPr lang="de-CH" dirty="0"/>
              <a:t> </a:t>
            </a:r>
            <a:r>
              <a:rPr lang="de-CH" dirty="0" err="1"/>
              <a:t>Vong</a:t>
            </a:r>
            <a:endParaRPr lang="de-CH" dirty="0"/>
          </a:p>
          <a:p>
            <a:r>
              <a:rPr lang="de-CH" dirty="0"/>
              <a:t>Alien Gedanken</a:t>
            </a:r>
          </a:p>
        </p:txBody>
      </p:sp>
      <p:pic>
        <p:nvPicPr>
          <p:cNvPr id="8" name="Grafik 7" descr="Ein Bild, das draußen, Natur, Baumaterial enthält.&#10;&#10;Automatisch generierte Beschreibung">
            <a:extLst>
              <a:ext uri="{FF2B5EF4-FFF2-40B4-BE49-F238E27FC236}">
                <a16:creationId xmlns:a16="http://schemas.microsoft.com/office/drawing/2014/main" id="{E0EF58AD-4565-FE95-6D63-E6C91BC45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0" y="4830833"/>
            <a:ext cx="4235302" cy="22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91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70CB1694-E98B-5811-CC99-5700638D8E9A}"/>
              </a:ext>
            </a:extLst>
          </p:cNvPr>
          <p:cNvSpPr txBox="1"/>
          <p:nvPr/>
        </p:nvSpPr>
        <p:spPr>
          <a:xfrm>
            <a:off x="7010400" y="2595563"/>
            <a:ext cx="3486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Ansehen welche Ideen und Ideologien in ihre Visionen Vertreten sind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AEBC670-4DB7-2E0C-F462-2958DF79B336}"/>
              </a:ext>
            </a:extLst>
          </p:cNvPr>
          <p:cNvGrpSpPr/>
          <p:nvPr/>
        </p:nvGrpSpPr>
        <p:grpSpPr>
          <a:xfrm>
            <a:off x="618025" y="2425637"/>
            <a:ext cx="5477975" cy="3137380"/>
            <a:chOff x="618025" y="2425637"/>
            <a:chExt cx="5477975" cy="3137380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1EC0F7D-7D9F-C2C7-745C-C0ED080FCC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089"/>
            <a:stretch/>
          </p:blipFill>
          <p:spPr>
            <a:xfrm>
              <a:off x="618025" y="2425637"/>
              <a:ext cx="5477975" cy="2803588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5ABA4AB-DEE8-C31C-876A-20584460251E}"/>
                </a:ext>
              </a:extLst>
            </p:cNvPr>
            <p:cNvSpPr txBox="1"/>
            <p:nvPr/>
          </p:nvSpPr>
          <p:spPr>
            <a:xfrm>
              <a:off x="618025" y="5224463"/>
              <a:ext cx="5477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Stollwerck Sammelkarte </a:t>
              </a:r>
              <a:r>
                <a:rPr lang="de-DE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~</a:t>
              </a:r>
              <a:r>
                <a:rPr lang="de-CH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1898</a:t>
              </a:r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5E70D137-6152-6E64-0639-5CDD476576C9}"/>
              </a:ext>
            </a:extLst>
          </p:cNvPr>
          <p:cNvSpPr txBox="1"/>
          <p:nvPr/>
        </p:nvSpPr>
        <p:spPr>
          <a:xfrm>
            <a:off x="7010399" y="4158258"/>
            <a:ext cx="4158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Von Welcher Zukunft warnen/prophezeien diese Filme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63DB3F95-7D59-4CE5-DFC9-5C7C65442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007" y="618515"/>
            <a:ext cx="11585986" cy="1478570"/>
          </a:xfrm>
        </p:spPr>
        <p:txBody>
          <a:bodyPr>
            <a:normAutofit fontScale="90000"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 gezeichnete Bild der Zukunft spiegelt die Gegenwart und deren Erwartungen in die Zukunft</a:t>
            </a:r>
            <a:endParaRPr lang="de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919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E6DA50-B872-0CB2-4E7D-38C71D07E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6076950" cy="1154176"/>
          </a:xfrm>
        </p:spPr>
        <p:txBody>
          <a:bodyPr>
            <a:normAutofit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Hoffnungsvoll</a:t>
            </a:r>
          </a:p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Jedoch achtsam von dem fremden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49A6350-D20B-A526-2ACA-AF9D85283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9" r="26448"/>
          <a:stretch/>
        </p:blipFill>
        <p:spPr>
          <a:xfrm flipH="1">
            <a:off x="10309353" y="3400552"/>
            <a:ext cx="1524000" cy="2365248"/>
          </a:xfrm>
          <a:prstGeom prst="rect">
            <a:avLst/>
          </a:prstGeom>
        </p:spPr>
      </p:pic>
      <p:pic>
        <p:nvPicPr>
          <p:cNvPr id="10" name="Grafik 9" descr="Ein Bild, das Im Haus, Gebäude, Skulptur enthält.&#10;&#10;Automatisch generierte Beschreibung">
            <a:extLst>
              <a:ext uri="{FF2B5EF4-FFF2-40B4-BE49-F238E27FC236}">
                <a16:creationId xmlns:a16="http://schemas.microsoft.com/office/drawing/2014/main" id="{24AD20B3-CC6B-A472-72B5-B9343B30E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0" y="4911651"/>
            <a:ext cx="2708275" cy="1708297"/>
          </a:xfrm>
          <a:prstGeom prst="rect">
            <a:avLst/>
          </a:prstGeom>
        </p:spPr>
      </p:pic>
      <p:pic>
        <p:nvPicPr>
          <p:cNvPr id="12" name="Grafik 11" descr="Ein Bild, das Text, posieren enthält.&#10;&#10;Automatisch generierte Beschreibung">
            <a:extLst>
              <a:ext uri="{FF2B5EF4-FFF2-40B4-BE49-F238E27FC236}">
                <a16:creationId xmlns:a16="http://schemas.microsoft.com/office/drawing/2014/main" id="{CCF19048-587F-566F-4DEB-A79364D6A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13594"/>
            <a:ext cx="3790950" cy="1895475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1EF0BB89-1332-4469-23C6-4D7F09A62861}"/>
              </a:ext>
            </a:extLst>
          </p:cNvPr>
          <p:cNvSpPr txBox="1">
            <a:spLocks/>
          </p:cNvSpPr>
          <p:nvPr/>
        </p:nvSpPr>
        <p:spPr>
          <a:xfrm>
            <a:off x="838200" y="2089860"/>
            <a:ext cx="6005837" cy="62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Stargate und die Zukunft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2AF1518-93A0-F12F-54BB-25C395DFD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007" y="618515"/>
            <a:ext cx="11585986" cy="1478570"/>
          </a:xfrm>
        </p:spPr>
        <p:txBody>
          <a:bodyPr>
            <a:normAutofit fontScale="90000"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 gezeichnete Bild der Zukunft spiegelt die Gegenwart und deren Erwartungen in die Zukunft</a:t>
            </a:r>
            <a:endParaRPr lang="de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893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04162C-121F-469D-820C-E66234833E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Star Wars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36C85E-6ED7-A913-238B-79F5C8157F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Ursprung 70er</a:t>
            </a:r>
          </a:p>
          <a:p>
            <a:pPr lvl="1"/>
            <a:r>
              <a:rPr lang="de-DE" dirty="0"/>
              <a:t>Weltraumphysik</a:t>
            </a:r>
          </a:p>
          <a:p>
            <a:pPr lvl="1"/>
            <a:r>
              <a:rPr lang="de-DE" dirty="0"/>
              <a:t>Technologische Ähnlichkeiten</a:t>
            </a:r>
          </a:p>
          <a:p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2AC0EC1-EF51-69CC-7A05-62EA30A99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Alien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7D3D2D2-D8B8-2E2F-0946-06F6D820FEB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Angst</a:t>
            </a:r>
          </a:p>
          <a:p>
            <a:r>
              <a:rPr lang="de-DE" dirty="0"/>
              <a:t>Chancenlosigkeit</a:t>
            </a:r>
          </a:p>
          <a:p>
            <a:r>
              <a:rPr lang="de-DE" dirty="0"/>
              <a:t>Aussage</a:t>
            </a:r>
          </a:p>
          <a:p>
            <a:endParaRPr lang="de-CH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A9D5E2B-ABDB-B6BA-BE34-AFCC8C61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007" y="618515"/>
            <a:ext cx="11585986" cy="1478570"/>
          </a:xfrm>
        </p:spPr>
        <p:txBody>
          <a:bodyPr>
            <a:normAutofit fontScale="90000"/>
          </a:bodyPr>
          <a:lstStyle/>
          <a:p>
            <a:r>
              <a:rPr lang="de-DE" dirty="0"/>
              <a:t>Das gezeichnete Bild der Zukunft spiegelt die Gegenwart und deren Erwartungen in die Zukunft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972840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Schaltkreis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94643B9996B014FAE6DFFE0A769C633" ma:contentTypeVersion="8" ma:contentTypeDescription="Ein neues Dokument erstellen." ma:contentTypeScope="" ma:versionID="16492245ab9ffe03e832ac8b1133c4ce">
  <xsd:schema xmlns:xsd="http://www.w3.org/2001/XMLSchema" xmlns:xs="http://www.w3.org/2001/XMLSchema" xmlns:p="http://schemas.microsoft.com/office/2006/metadata/properties" xmlns:ns2="701678f4-6dd5-4ac1-af47-d0a25e72ba95" targetNamespace="http://schemas.microsoft.com/office/2006/metadata/properties" ma:root="true" ma:fieldsID="e485166d08a058235b90b5a86551496e" ns2:_="">
    <xsd:import namespace="701678f4-6dd5-4ac1-af47-d0a25e72ba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1678f4-6dd5-4ac1-af47-d0a25e72ba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6881dbb9-6d74-4666-bc38-6449147375a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01678f4-6dd5-4ac1-af47-d0a25e72ba9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CDE069A-2025-4BFD-AFC5-47C3C342F0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1678f4-6dd5-4ac1-af47-d0a25e72ba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A2FF00-9434-467A-8221-65501238E8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FCB6A9-C401-4F88-A227-6ECE12EED263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701678f4-6dd5-4ac1-af47-d0a25e72ba9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274</Words>
  <Application>Microsoft Office PowerPoint</Application>
  <PresentationFormat>Breitbild</PresentationFormat>
  <Paragraphs>73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Times New Roman</vt:lpstr>
      <vt:lpstr>Tw Cen MT</vt:lpstr>
      <vt:lpstr>Schaltkreis</vt:lpstr>
      <vt:lpstr>Sci-fi</vt:lpstr>
      <vt:lpstr>Inhaltsverzeichnis  </vt:lpstr>
      <vt:lpstr>Gruppenthema</vt:lpstr>
      <vt:lpstr>Unterthemen</vt:lpstr>
      <vt:lpstr>Sci-fi bereitet die Menschen auf Ausserirdischen Kontakt vor - Alien</vt:lpstr>
      <vt:lpstr>Sci-fi bereitet die Menschen auf Ausserirdischen Kontakt vor </vt:lpstr>
      <vt:lpstr>Das gezeichnete Bild der Zukunft spiegelt die Gegenwart und deren Erwartungen in die Zukunft</vt:lpstr>
      <vt:lpstr>Das gezeichnete Bild der Zukunft spiegelt die Gegenwart und deren Erwartungen in die Zukunft</vt:lpstr>
      <vt:lpstr>Das gezeichnete Bild der Zukunft spiegelt die Gegenwart und deren Erwartungen in die Zukunft</vt:lpstr>
      <vt:lpstr>Star wars</vt:lpstr>
      <vt:lpstr>Trotz der unzähligen Bedrohungen des Sci-fi’s, ist der Mensch die Grösste</vt:lpstr>
      <vt:lpstr>Fragerunde &amp; Bemerkungen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Joao Correia</dc:creator>
  <cp:lastModifiedBy>Keith Yannick Hager</cp:lastModifiedBy>
  <cp:revision>13</cp:revision>
  <dcterms:created xsi:type="dcterms:W3CDTF">2023-03-15T12:54:11Z</dcterms:created>
  <dcterms:modified xsi:type="dcterms:W3CDTF">2023-03-16T16:48:52Z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0x010100594643B9996B014FAE6DFFE0A769C633</vt:lpwstr>
  </property>
  <property fmtid="{D5CDD505-2E9C-101B-9397-08002B2CF9AE}" pid="3" name="MediaServiceImageTags">
    <vt:lpwstr/>
  </property>
</Properties>
</file>